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82"/>
  </p:normalViewPr>
  <p:slideViewPr>
    <p:cSldViewPr snapToGrid="0">
      <p:cViewPr varScale="1">
        <p:scale>
          <a:sx n="81" d="100"/>
          <a:sy n="81" d="100"/>
        </p:scale>
        <p:origin x="3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and person eating food&#10;&#10;AI-generated content may be incorrect.">
            <a:extLst>
              <a:ext uri="{FF2B5EF4-FFF2-40B4-BE49-F238E27FC236}">
                <a16:creationId xmlns:a16="http://schemas.microsoft.com/office/drawing/2014/main" id="{86AD0843-96AE-094D-2E35-69CE8CFBC2F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65CA03-B442-AE1A-B46A-A44E05CA934F}"/>
              </a:ext>
            </a:extLst>
          </p:cNvPr>
          <p:cNvSpPr txBox="1"/>
          <p:nvPr/>
        </p:nvSpPr>
        <p:spPr>
          <a:xfrm>
            <a:off x="290593" y="8601559"/>
            <a:ext cx="719121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rgbClr val="FF4E73"/>
                </a:solidFill>
                <a:effectLst/>
              </a:rPr>
              <a:t>ADD DETAILS HERE OR DELETE</a:t>
            </a:r>
          </a:p>
          <a:p>
            <a:pPr algn="ctr" rtl="0"/>
            <a:endParaRPr lang="en-US" b="0" i="0" cap="all" dirty="0">
              <a:solidFill>
                <a:srgbClr val="FF4E73"/>
              </a:solidFill>
              <a:effectLst/>
            </a:endParaRPr>
          </a:p>
          <a:p>
            <a:pPr algn="ctr" rtl="0"/>
            <a:endParaRPr lang="en-US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4594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CA5C883-3E1F-4E3C-9151-C0983DB6C7A5}"/>
</file>

<file path=customXml/itemProps2.xml><?xml version="1.0" encoding="utf-8"?>
<ds:datastoreItem xmlns:ds="http://schemas.openxmlformats.org/officeDocument/2006/customXml" ds:itemID="{6905C7E4-B416-4D95-8503-7D1C8EF19578}"/>
</file>

<file path=customXml/itemProps3.xml><?xml version="1.0" encoding="utf-8"?>
<ds:datastoreItem xmlns:ds="http://schemas.openxmlformats.org/officeDocument/2006/customXml" ds:itemID="{B4A0914B-0835-475B-9993-FAE9D2098A5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1224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3</cp:revision>
  <dcterms:created xsi:type="dcterms:W3CDTF">2025-05-29T21:03:48Z</dcterms:created>
  <dcterms:modified xsi:type="dcterms:W3CDTF">2025-06-02T15:02:40Z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